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0" r:id="rId3"/>
    <p:sldId id="294" r:id="rId4"/>
    <p:sldId id="295" r:id="rId5"/>
    <p:sldId id="296" r:id="rId6"/>
    <p:sldId id="297" r:id="rId7"/>
    <p:sldId id="298" r:id="rId8"/>
    <p:sldId id="299" r:id="rId9"/>
    <p:sldId id="265" r:id="rId10"/>
    <p:sldId id="300" r:id="rId11"/>
    <p:sldId id="302" r:id="rId12"/>
    <p:sldId id="303" r:id="rId13"/>
    <p:sldId id="304" r:id="rId14"/>
    <p:sldId id="305" r:id="rId15"/>
    <p:sldId id="306" r:id="rId16"/>
    <p:sldId id="301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M." initials="SM" lastIdx="1" clrIdx="0">
    <p:extLst>
      <p:ext uri="{19B8F6BF-5375-455C-9EA6-DF929625EA0E}">
        <p15:presenceInfo xmlns:p15="http://schemas.microsoft.com/office/powerpoint/2012/main" userId="a9287af22150c9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4F384D"/>
    <a:srgbClr val="FBF4D8"/>
    <a:srgbClr val="D4CEBA"/>
    <a:srgbClr val="6ECED3"/>
    <a:srgbClr val="64BCC1"/>
    <a:srgbClr val="F149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19" autoAdjust="0"/>
    <p:restoredTop sz="95496" autoAdjust="0"/>
  </p:normalViewPr>
  <p:slideViewPr>
    <p:cSldViewPr snapToGrid="0" snapToObjects="1">
      <p:cViewPr varScale="1">
        <p:scale>
          <a:sx n="146" d="100"/>
          <a:sy n="146" d="100"/>
        </p:scale>
        <p:origin x="138" y="-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29482" y="2781301"/>
            <a:ext cx="1078183" cy="363537"/>
          </a:xfrm>
        </p:spPr>
        <p:txBody>
          <a:bodyPr>
            <a:noAutofit/>
          </a:bodyPr>
          <a:lstStyle>
            <a:lvl1pPr>
              <a:defRPr sz="11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29482" y="2781301"/>
            <a:ext cx="1078183" cy="363537"/>
          </a:xfrm>
        </p:spPr>
        <p:txBody>
          <a:bodyPr>
            <a:noAutofit/>
          </a:bodyPr>
          <a:lstStyle>
            <a:lvl1pPr>
              <a:defRPr sz="11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21853" y="1178529"/>
            <a:ext cx="4157402" cy="1461740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2" y="1623391"/>
            <a:ext cx="8206339" cy="315815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2" y="1623391"/>
            <a:ext cx="8206339" cy="315815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2" y="1623391"/>
            <a:ext cx="8206339" cy="315815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92145" y="767414"/>
            <a:ext cx="1571359" cy="539017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7720" y="529881"/>
            <a:ext cx="8239079" cy="4083738"/>
          </a:xfrm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7" r:id="rId7"/>
    <p:sldLayoutId id="214748365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4F384D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D4CEBA"/>
          </a:solidFill>
          <a:latin typeface="+mn-lt"/>
          <a:ea typeface="+mn-ea"/>
          <a:cs typeface="+mn-cs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D4CEBA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D4CEBA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D4CEBA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D4CEB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ma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wma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rgbClr val="4F384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1468479"/>
            <a:ext cx="8206339" cy="2387904"/>
          </a:xfrm>
        </p:spPr>
        <p:txBody>
          <a:bodyPr>
            <a:normAutofit/>
          </a:bodyPr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500" dirty="0">
                <a:latin typeface="Myriad Pro" panose="020B0503030403020204" pitchFamily="34" charset="0"/>
              </a:rPr>
              <a:t>SARAH’S UNBELIEF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Her faithlessness resulted in a bitter life!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On top of everything else, Sara’s biological clock has ran out.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641" y="-17620"/>
            <a:ext cx="1571359" cy="44921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BY FAITH</a:t>
            </a:r>
          </a:p>
        </p:txBody>
      </p:sp>
    </p:spTree>
    <p:extLst>
      <p:ext uri="{BB962C8B-B14F-4D97-AF65-F5344CB8AC3E}">
        <p14:creationId xmlns:p14="http://schemas.microsoft.com/office/powerpoint/2010/main" val="33332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1327869"/>
            <a:ext cx="8206339" cy="3587946"/>
          </a:xfrm>
        </p:spPr>
        <p:txBody>
          <a:bodyPr>
            <a:normAutofit lnSpcReduction="10000"/>
          </a:bodyPr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200" u="sng" dirty="0">
                <a:latin typeface="Myriad Pro" panose="020B0503030403020204" pitchFamily="34" charset="0"/>
              </a:rPr>
              <a:t>POWER</a:t>
            </a:r>
            <a:endParaRPr lang="en-US" u="sng" dirty="0">
              <a:latin typeface="Myriad Pro" panose="020B0503030403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The Lord’s visitation </a:t>
            </a:r>
            <a:r>
              <a:rPr lang="en-US" u="sng" dirty="0">
                <a:latin typeface="Myriad Pro" panose="020B0503030403020204" pitchFamily="34" charset="0"/>
              </a:rPr>
              <a:t>encouraged</a:t>
            </a:r>
            <a:r>
              <a:rPr lang="en-US" dirty="0">
                <a:latin typeface="Myriad Pro" panose="020B0503030403020204" pitchFamily="34" charset="0"/>
              </a:rPr>
              <a:t> her faith in God’s promise.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Faith doesn’t run by our clock – it isn’t subject to our timing.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Through faith, you receive the strength to see God’s promise become reality.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641" y="-17620"/>
            <a:ext cx="1571359" cy="44921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BY FAITH</a:t>
            </a:r>
          </a:p>
        </p:txBody>
      </p:sp>
    </p:spTree>
    <p:extLst>
      <p:ext uri="{BB962C8B-B14F-4D97-AF65-F5344CB8AC3E}">
        <p14:creationId xmlns:p14="http://schemas.microsoft.com/office/powerpoint/2010/main" val="42925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780968"/>
            <a:ext cx="8206339" cy="4332608"/>
          </a:xfrm>
        </p:spPr>
        <p:txBody>
          <a:bodyPr>
            <a:normAutofit/>
          </a:bodyPr>
          <a:lstStyle/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1 </a:t>
            </a:r>
            <a:r>
              <a:rPr lang="en-US" dirty="0" err="1">
                <a:latin typeface="Myriad Pro" panose="020B0503030403020204" pitchFamily="34" charset="0"/>
              </a:rPr>
              <a:t>Cor</a:t>
            </a:r>
            <a:r>
              <a:rPr lang="en-US" dirty="0">
                <a:latin typeface="Myriad Pro" panose="020B0503030403020204" pitchFamily="34" charset="0"/>
              </a:rPr>
              <a:t> 10:13 There hath no temptation taken you but such as is common to man: but God is faithful, who will not suffer you to be tempted above that ye are able; but will with the temptation also make a way to escape, that ye may be able to bear it.</a:t>
            </a:r>
          </a:p>
        </p:txBody>
      </p:sp>
    </p:spTree>
    <p:extLst>
      <p:ext uri="{BB962C8B-B14F-4D97-AF65-F5344CB8AC3E}">
        <p14:creationId xmlns:p14="http://schemas.microsoft.com/office/powerpoint/2010/main" val="23853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1327869"/>
            <a:ext cx="8206339" cy="3587946"/>
          </a:xfrm>
        </p:spPr>
        <p:txBody>
          <a:bodyPr>
            <a:normAutofit/>
          </a:bodyPr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Sarah believed God and 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dirty="0">
                <a:latin typeface="Myriad Pro" panose="020B0503030403020204" pitchFamily="34" charset="0"/>
              </a:rPr>
              <a:t>He strengthened her!</a:t>
            </a:r>
          </a:p>
          <a:p>
            <a:pPr marL="457200" lvl="1">
              <a:buFont typeface="Arial" panose="020B0604020202020204" pitchFamily="34" charset="0"/>
              <a:buChar char="•"/>
            </a:pP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641" y="-17620"/>
            <a:ext cx="1571359" cy="44921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BY FAITH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825" y="1486896"/>
            <a:ext cx="3274874" cy="2266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an't Get Enough Of Your Love - sho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8425" y="5137458"/>
            <a:ext cx="406400" cy="406400"/>
          </a:xfrm>
          <a:prstGeom prst="rect">
            <a:avLst/>
          </a:prstGeom>
        </p:spPr>
      </p:pic>
      <p:pic>
        <p:nvPicPr>
          <p:cNvPr id="6" name="you sexy 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90943" y="5153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510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9183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76748" y="477078"/>
            <a:ext cx="8390504" cy="44209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What God has promised 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He will empower you to 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u="sng" dirty="0">
                <a:solidFill>
                  <a:srgbClr val="4F384D"/>
                </a:solidFill>
                <a:latin typeface="Trajan Pro 3" panose="02020502050503020301" pitchFamily="18" charset="0"/>
              </a:rPr>
              <a:t>fulfill</a:t>
            </a: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 if you will believe.</a:t>
            </a:r>
          </a:p>
        </p:txBody>
      </p:sp>
    </p:spTree>
    <p:extLst>
      <p:ext uri="{BB962C8B-B14F-4D97-AF65-F5344CB8AC3E}">
        <p14:creationId xmlns:p14="http://schemas.microsoft.com/office/powerpoint/2010/main" val="6504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780968"/>
            <a:ext cx="8206339" cy="4332608"/>
          </a:xfrm>
        </p:spPr>
        <p:txBody>
          <a:bodyPr>
            <a:normAutofit/>
          </a:bodyPr>
          <a:lstStyle/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2 Tim 1:6-8  Wherefore I put thee in remembrance that thou stir up the gift of God, which is in thee by the putting on of my hands. 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dirty="0">
                <a:latin typeface="Myriad Pro" panose="020B0503030403020204" pitchFamily="34" charset="0"/>
              </a:rPr>
              <a:t>7  For God hath not given us the spirit of fear; but of power, and of love, and of a sound mind. 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dirty="0">
                <a:latin typeface="Myriad Pro" panose="020B0503030403020204" pitchFamily="34" charset="0"/>
              </a:rPr>
              <a:t>8  Be not thou therefore ashamed of the testimony of our Lord, nor of me his prisoner: but be thou partaker of the afflictions of the gospel according to the power of God;</a:t>
            </a:r>
          </a:p>
        </p:txBody>
      </p:sp>
    </p:spTree>
    <p:extLst>
      <p:ext uri="{BB962C8B-B14F-4D97-AF65-F5344CB8AC3E}">
        <p14:creationId xmlns:p14="http://schemas.microsoft.com/office/powerpoint/2010/main" val="384713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9306" y="2402289"/>
            <a:ext cx="324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all" spc="30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</a:rPr>
              <a:t>Received strength</a:t>
            </a:r>
            <a:endParaRPr kumimoji="0" lang="en-US" sz="1800" b="0" i="0" u="none" strike="noStrike" kern="0" cap="all" spc="30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9306" y="2402289"/>
            <a:ext cx="324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cap="all" spc="300" dirty="0">
                <a:latin typeface="Myriad Pro" panose="020B0503030403020204" pitchFamily="34" charset="0"/>
              </a:rPr>
              <a:t>Received strength</a:t>
            </a:r>
            <a:endParaRPr lang="en-US" cap="all" spc="3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76748" y="477078"/>
            <a:ext cx="8390504" cy="44209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God’s promises cannot be manipulated or faked, 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nor, can they </a:t>
            </a:r>
            <a:r>
              <a:rPr lang="en-US" u="sng" dirty="0">
                <a:solidFill>
                  <a:srgbClr val="4F384D"/>
                </a:solidFill>
                <a:latin typeface="Trajan Pro 3" panose="02020502050503020301" pitchFamily="18" charset="0"/>
              </a:rPr>
              <a:t>fail</a:t>
            </a: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.</a:t>
            </a:r>
          </a:p>
          <a:p>
            <a:endParaRPr lang="en-US" dirty="0">
              <a:solidFill>
                <a:srgbClr val="4F384D"/>
              </a:solidFill>
              <a:latin typeface="Trajan Pro 3" panose="02020502050503020301" pitchFamily="18" charset="0"/>
            </a:endParaRPr>
          </a:p>
          <a:p>
            <a:endParaRPr lang="en-US" dirty="0">
              <a:solidFill>
                <a:srgbClr val="4F384D"/>
              </a:solidFill>
              <a:latin typeface="Trajan Pro 3" panose="02020502050503020301" pitchFamily="18" charset="0"/>
            </a:endParaRPr>
          </a:p>
          <a:p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When God makes a promise, He will provide the </a:t>
            </a:r>
            <a:r>
              <a:rPr lang="en-US" u="sng" dirty="0">
                <a:solidFill>
                  <a:srgbClr val="4F384D"/>
                </a:solidFill>
                <a:latin typeface="Trajan Pro 3" panose="02020502050503020301" pitchFamily="18" charset="0"/>
              </a:rPr>
              <a:t>means</a:t>
            </a: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 for that promise to become reality!</a:t>
            </a:r>
          </a:p>
        </p:txBody>
      </p:sp>
    </p:spTree>
    <p:extLst>
      <p:ext uri="{BB962C8B-B14F-4D97-AF65-F5344CB8AC3E}">
        <p14:creationId xmlns:p14="http://schemas.microsoft.com/office/powerpoint/2010/main" val="3502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1468479"/>
            <a:ext cx="8206339" cy="3447335"/>
          </a:xfrm>
        </p:spPr>
        <p:txBody>
          <a:bodyPr>
            <a:normAutofit/>
          </a:bodyPr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200" u="sng" dirty="0">
                <a:latin typeface="Myriad Pro" panose="020B0503030403020204" pitchFamily="34" charset="0"/>
              </a:rPr>
              <a:t>POSER</a:t>
            </a:r>
            <a:endParaRPr lang="en-US" u="sng" dirty="0">
              <a:latin typeface="Myriad Pro" panose="020B0503030403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God’s promise: to make Abraham a great nation.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Man’s problem: the failure of </a:t>
            </a:r>
            <a:r>
              <a:rPr lang="en-US" u="sng" dirty="0">
                <a:latin typeface="Myriad Pro" panose="020B0503030403020204" pitchFamily="34" charset="0"/>
              </a:rPr>
              <a:t>self-effort</a:t>
            </a:r>
            <a:r>
              <a:rPr lang="en-US" dirty="0">
                <a:latin typeface="Myriad Pro" panose="020B0503030403020204" pitchFamily="34" charset="0"/>
              </a:rPr>
              <a:t> to fulfill God’s promises to them.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641" y="-17620"/>
            <a:ext cx="1571359" cy="44921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BY FAITH</a:t>
            </a:r>
          </a:p>
        </p:txBody>
      </p:sp>
    </p:spTree>
    <p:extLst>
      <p:ext uri="{BB962C8B-B14F-4D97-AF65-F5344CB8AC3E}">
        <p14:creationId xmlns:p14="http://schemas.microsoft.com/office/powerpoint/2010/main" val="322729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1468479"/>
            <a:ext cx="8206339" cy="3447335"/>
          </a:xfrm>
        </p:spPr>
        <p:txBody>
          <a:bodyPr>
            <a:normAutofit/>
          </a:bodyPr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200" dirty="0">
                <a:latin typeface="Myriad Pro" panose="020B0503030403020204" pitchFamily="34" charset="0"/>
              </a:rPr>
              <a:t>SARAH’S UNBELIEF</a:t>
            </a:r>
          </a:p>
          <a:p>
            <a:pPr lvl="2" indent="-452438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When she lost hope, she reacted in desperation.</a:t>
            </a:r>
          </a:p>
          <a:p>
            <a:pPr lvl="2" indent="-452438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She blamed God for her barren womb.</a:t>
            </a:r>
          </a:p>
          <a:p>
            <a:pPr lvl="2" indent="-452438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She began to “strategize” instead of following in faith.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641" y="-17620"/>
            <a:ext cx="1571359" cy="44921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BY FAITH</a:t>
            </a:r>
          </a:p>
        </p:txBody>
      </p:sp>
    </p:spTree>
    <p:extLst>
      <p:ext uri="{BB962C8B-B14F-4D97-AF65-F5344CB8AC3E}">
        <p14:creationId xmlns:p14="http://schemas.microsoft.com/office/powerpoint/2010/main" val="26088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76748" y="477078"/>
            <a:ext cx="8390504" cy="44209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Unbelief often disguises itself 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as a “smart idea”</a:t>
            </a:r>
          </a:p>
          <a:p>
            <a:endParaRPr lang="en-US" dirty="0">
              <a:solidFill>
                <a:srgbClr val="4F384D"/>
              </a:solidFill>
              <a:latin typeface="Trajan Pro 3" panose="02020502050503020301" pitchFamily="18" charset="0"/>
            </a:endParaRPr>
          </a:p>
          <a:p>
            <a:endParaRPr lang="en-US" dirty="0">
              <a:solidFill>
                <a:srgbClr val="4F384D"/>
              </a:solidFill>
              <a:latin typeface="Trajan Pro 3" panose="02020502050503020301" pitchFamily="18" charset="0"/>
            </a:endParaRPr>
          </a:p>
          <a:p>
            <a:endParaRPr lang="en-US" dirty="0">
              <a:solidFill>
                <a:srgbClr val="4F384D"/>
              </a:solidFill>
              <a:latin typeface="Trajan Pro 3" panose="02020502050503020301" pitchFamily="18" charset="0"/>
            </a:endParaRPr>
          </a:p>
          <a:p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You can always find someone 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who agrees with your idea!</a:t>
            </a:r>
          </a:p>
        </p:txBody>
      </p:sp>
    </p:spTree>
    <p:extLst>
      <p:ext uri="{BB962C8B-B14F-4D97-AF65-F5344CB8AC3E}">
        <p14:creationId xmlns:p14="http://schemas.microsoft.com/office/powerpoint/2010/main" val="1140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8479"/>
            <a:ext cx="4835208" cy="1846221"/>
          </a:xfrm>
        </p:spPr>
        <p:txBody>
          <a:bodyPr>
            <a:normAutofit/>
          </a:bodyPr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500" dirty="0">
                <a:latin typeface="Myriad Pro" panose="020B0503030403020204" pitchFamily="34" charset="0"/>
              </a:rPr>
              <a:t>SARAH’S UNBELIEF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Her faithlessness resulted in a bitter life!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641" y="-17620"/>
            <a:ext cx="1571359" cy="44921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ajan Pro" panose="02020502050506020301" pitchFamily="18" charset="0"/>
              </a:rPr>
              <a:t>BY FAITH</a:t>
            </a:r>
          </a:p>
        </p:txBody>
      </p:sp>
      <p:pic>
        <p:nvPicPr>
          <p:cNvPr id="1026" name="Picture 2" descr="Image result for sarah and haga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38" y="1153727"/>
            <a:ext cx="2572920" cy="3139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6005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76748" y="477078"/>
            <a:ext cx="8390504" cy="44209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your best, your plans, your manipulation can never bring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the joy and satisfaction of 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simply </a:t>
            </a:r>
            <a:r>
              <a:rPr lang="en-US" u="sng" dirty="0">
                <a:solidFill>
                  <a:srgbClr val="4F384D"/>
                </a:solidFill>
                <a:latin typeface="Trajan Pro 3" panose="02020502050503020301" pitchFamily="18" charset="0"/>
              </a:rPr>
              <a:t>trusting</a:t>
            </a: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 in the promises</a:t>
            </a:r>
            <a:b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</a:br>
            <a:r>
              <a:rPr lang="en-US" dirty="0">
                <a:solidFill>
                  <a:srgbClr val="4F384D"/>
                </a:solidFill>
                <a:latin typeface="Trajan Pro 3" panose="02020502050503020301" pitchFamily="18" charset="0"/>
              </a:rPr>
              <a:t>of God for your life.</a:t>
            </a:r>
          </a:p>
        </p:txBody>
      </p:sp>
    </p:spTree>
    <p:extLst>
      <p:ext uri="{BB962C8B-B14F-4D97-AF65-F5344CB8AC3E}">
        <p14:creationId xmlns:p14="http://schemas.microsoft.com/office/powerpoint/2010/main" val="16505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2" y="780968"/>
            <a:ext cx="8206339" cy="4332608"/>
          </a:xfrm>
        </p:spPr>
        <p:txBody>
          <a:bodyPr>
            <a:normAutofit/>
          </a:bodyPr>
          <a:lstStyle/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Heb 12:15 Looking diligently lest any man fail of the grace of God; lest any root of bitterness springing up trouble you, and thereby many be defiled;</a:t>
            </a:r>
          </a:p>
        </p:txBody>
      </p:sp>
    </p:spTree>
    <p:extLst>
      <p:ext uri="{BB962C8B-B14F-4D97-AF65-F5344CB8AC3E}">
        <p14:creationId xmlns:p14="http://schemas.microsoft.com/office/powerpoint/2010/main" val="3478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4788</TotalTime>
  <Words>293</Words>
  <Application>Microsoft Office PowerPoint</Application>
  <PresentationFormat>On-screen Show (16:9)</PresentationFormat>
  <Paragraphs>39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Georgia</vt:lpstr>
      <vt:lpstr>Myriad Pro</vt:lpstr>
      <vt:lpstr>Trajan Pro</vt:lpstr>
      <vt:lpstr>Trajan Pro 3</vt:lpstr>
      <vt:lpstr>Default</vt:lpstr>
      <vt:lpstr>PowerPoint Presentation</vt:lpstr>
      <vt:lpstr>PowerPoint Presentation</vt:lpstr>
      <vt:lpstr>PowerPoint Presentation</vt:lpstr>
      <vt:lpstr>BY FAITH</vt:lpstr>
      <vt:lpstr>BY FAITH</vt:lpstr>
      <vt:lpstr>PowerPoint Presentation</vt:lpstr>
      <vt:lpstr>BY FAITH</vt:lpstr>
      <vt:lpstr>PowerPoint Presentation</vt:lpstr>
      <vt:lpstr>PowerPoint Presentation</vt:lpstr>
      <vt:lpstr>BY FAITH</vt:lpstr>
      <vt:lpstr>BY FAITH</vt:lpstr>
      <vt:lpstr>PowerPoint Presentation</vt:lpstr>
      <vt:lpstr>BY FAITH</vt:lpstr>
      <vt:lpstr>PowerPoint Presentation</vt:lpstr>
      <vt:lpstr>PowerPoint Presentation</vt:lpstr>
      <vt:lpstr>PowerPoint Presentation</vt:lpstr>
    </vt:vector>
  </TitlesOfParts>
  <Company>RT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Chapman</dc:creator>
  <cp:lastModifiedBy>Audio Visual</cp:lastModifiedBy>
  <cp:revision>81</cp:revision>
  <dcterms:created xsi:type="dcterms:W3CDTF">2014-03-26T14:03:34Z</dcterms:created>
  <dcterms:modified xsi:type="dcterms:W3CDTF">2016-10-23T13:10:53Z</dcterms:modified>
</cp:coreProperties>
</file>